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90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892EA-3E17-4F83-9F64-9B15C16B0322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8DAC2-5BBB-4202-B97E-4286C193E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29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http://salpro.salpaus.fi/tes/CD-rom/pdf/BilSEself-assessment_en.pdf </a:t>
            </a:r>
          </a:p>
          <a:p>
            <a:r>
              <a:rPr lang="en-US" dirty="0" smtClean="0"/>
              <a:t>http://www.myrkothum.com/personal-strengths-and-weaknesses/ </a:t>
            </a:r>
          </a:p>
          <a:p>
            <a:endParaRPr lang="en-US" dirty="0" smtClean="0"/>
          </a:p>
          <a:p>
            <a:r>
              <a:rPr lang="en-US" dirty="0" smtClean="0"/>
              <a:t>http://qdostraining.com/downloads/personality_test1.pdf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8DAC2-5BBB-4202-B97E-4286C193EE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78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78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6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104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06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416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42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67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7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4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9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3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6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1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36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EDCC5-9B88-404D-A0FC-4D0B2895FF8D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4F6B91-67A3-461F-BC28-915977771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0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WZTdso2Nj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304800"/>
            <a:ext cx="5826719" cy="3746036"/>
          </a:xfrm>
        </p:spPr>
        <p:txBody>
          <a:bodyPr/>
          <a:lstStyle/>
          <a:p>
            <a:pPr algn="ctr"/>
            <a:r>
              <a:rPr lang="en-US" sz="8000" dirty="0" smtClean="0"/>
              <a:t>Strengths and Weaknesses 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Marcin </a:t>
            </a:r>
            <a:r>
              <a:rPr lang="en-US" sz="3200" b="1" dirty="0" err="1" smtClean="0"/>
              <a:t>Kuruc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443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Keynote Speaker: Marcus Buckingham - Presented by SPEAK Inc.</a:t>
            </a:r>
            <a:br>
              <a:rPr lang="en-US" dirty="0"/>
            </a:br>
            <a:endParaRPr lang="en-US" dirty="0"/>
          </a:p>
        </p:txBody>
      </p:sp>
      <p:pic>
        <p:nvPicPr>
          <p:cNvPr id="4" name="hWZTdso2Njs" descr="Marcus Buckingham" title="Marcus Buckingha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" y="1600200"/>
            <a:ext cx="7884055" cy="491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1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pPr algn="ctr"/>
            <a:r>
              <a:rPr lang="en-US" dirty="0" smtClean="0"/>
              <a:t>Marcus Buckingham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0400"/>
            <a:ext cx="7010400" cy="43942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Does society raise us to be more well-rounded or do we place emphasis on improving our strengths? 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Does environment and culture play a big part on what makes us unique?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1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Knowing your personal </a:t>
            </a:r>
            <a:r>
              <a:rPr lang="en-US" sz="2800" dirty="0" smtClean="0"/>
              <a:t>strengths</a:t>
            </a:r>
          </a:p>
          <a:p>
            <a:r>
              <a:rPr lang="en-US" sz="2800" dirty="0"/>
              <a:t>Allows you to grow even </a:t>
            </a:r>
            <a:r>
              <a:rPr lang="en-US" sz="2800" dirty="0" smtClean="0"/>
              <a:t>more</a:t>
            </a:r>
          </a:p>
          <a:p>
            <a:r>
              <a:rPr lang="en-US" sz="2800" dirty="0"/>
              <a:t>Boosts your self </a:t>
            </a:r>
            <a:r>
              <a:rPr lang="en-US" sz="2800" dirty="0" smtClean="0"/>
              <a:t>confidence</a:t>
            </a:r>
          </a:p>
          <a:p>
            <a:r>
              <a:rPr lang="en-US" sz="2800" dirty="0" smtClean="0"/>
              <a:t>More effective, fulfilled and successful </a:t>
            </a:r>
          </a:p>
          <a:p>
            <a:pPr marL="0" indent="0">
              <a:buNone/>
            </a:pPr>
            <a:r>
              <a:rPr lang="en-US" sz="2800" dirty="0" smtClean="0"/>
              <a:t>Knowing your personal weaknesses</a:t>
            </a:r>
          </a:p>
          <a:p>
            <a:pPr fontAlgn="base"/>
            <a:r>
              <a:rPr lang="en-US" sz="2800" dirty="0"/>
              <a:t>It keeps you from engaging in activities where you can’t make much impact.</a:t>
            </a:r>
          </a:p>
          <a:p>
            <a:pPr fontAlgn="base"/>
            <a:r>
              <a:rPr lang="en-US" sz="2800" dirty="0"/>
              <a:t>It provides an opportunity for others—people with the very strengths you’re missing— to contribute. This strengthens your team.</a:t>
            </a:r>
          </a:p>
          <a:p>
            <a:pPr fontAlgn="base"/>
            <a:r>
              <a:rPr lang="en-US" sz="2800" dirty="0"/>
              <a:t>It keeps you from frustrating yourself and others.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51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“5-Minute Personality Test”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30400"/>
            <a:ext cx="6934200" cy="4470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100" dirty="0" smtClean="0"/>
              <a:t>Are the results accurate based on the description of yourself? </a:t>
            </a:r>
          </a:p>
          <a:p>
            <a:pPr marL="0" indent="0">
              <a:buNone/>
            </a:pPr>
            <a:endParaRPr lang="en-US" sz="5100" dirty="0" smtClean="0"/>
          </a:p>
          <a:p>
            <a:pPr marL="0" indent="0">
              <a:buNone/>
            </a:pPr>
            <a:endParaRPr lang="en-US" sz="5100" dirty="0" smtClean="0"/>
          </a:p>
          <a:p>
            <a:pPr marL="0" indent="0">
              <a:buNone/>
            </a:pPr>
            <a:r>
              <a:rPr lang="en-US" sz="5100" dirty="0" smtClean="0"/>
              <a:t>Will your results be different if your best friend/family relative rated you?</a:t>
            </a:r>
          </a:p>
          <a:p>
            <a:pPr marL="0" indent="0">
              <a:buNone/>
            </a:pPr>
            <a:r>
              <a:rPr lang="en-US" sz="3800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Strength and Weakness  Assessments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StrengthsFinder 2.0 – Gallup </a:t>
            </a:r>
          </a:p>
          <a:p>
            <a:r>
              <a:rPr lang="en-US" sz="2800" dirty="0" smtClean="0"/>
              <a:t>www.strengths.gallup.com/default.aspx</a:t>
            </a:r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Richard Step Aptitude Test </a:t>
            </a:r>
          </a:p>
          <a:p>
            <a:r>
              <a:rPr lang="en-US" sz="2800" dirty="0" smtClean="0"/>
              <a:t>www.richardstep.com/richardstep-strengths-weaknesses-aptitude-test/ 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9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368</TotalTime>
  <Words>178</Words>
  <Application>Microsoft Office PowerPoint</Application>
  <PresentationFormat>On-screen Show (4:3)</PresentationFormat>
  <Paragraphs>38</Paragraphs>
  <Slides>6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Strengths and Weaknesses </vt:lpstr>
      <vt:lpstr>Keynote Speaker: Marcus Buckingham - Presented by SPEAK Inc. </vt:lpstr>
      <vt:lpstr>Marcus Buckingham </vt:lpstr>
      <vt:lpstr>PowerPoint Presentation</vt:lpstr>
      <vt:lpstr>The “5-Minute Personality Test”</vt:lpstr>
      <vt:lpstr>Other Strength and Weakness  Assessments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Strengths and Weaknesses</dc:title>
  <dc:creator>Marcin Kuruc</dc:creator>
  <cp:lastModifiedBy>acsuser</cp:lastModifiedBy>
  <cp:revision>16</cp:revision>
  <dcterms:created xsi:type="dcterms:W3CDTF">2016-02-20T22:19:43Z</dcterms:created>
  <dcterms:modified xsi:type="dcterms:W3CDTF">2016-04-07T16:09:46Z</dcterms:modified>
</cp:coreProperties>
</file>